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087d0903f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7087d0903f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087d0903f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087d0903f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087d0903f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087d0903f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087d0903f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087d0903f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087d0903f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087d0903f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087d0903f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087d0903f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087d0903f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087d0903f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087d0903f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087d0903f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087d0903f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087d0903f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087d0903f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087d0903f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7087d0903f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7087d0903f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087d0903f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087d0903f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087d0903f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087d0903f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087d0903f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087d0903f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087d0903f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087d0903f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087d0903f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087d0903f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hyperlink" Target="https://photos.app.goo.gl/aV6R1nPJ7fyNwpF87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hyperlink" Target="https://tresletras.net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420050" y="134475"/>
            <a:ext cx="8612400" cy="159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Evora 2.0</a:t>
            </a:r>
            <a:endParaRPr sz="36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QUANDO AS CRIANÇAS E OS JOVENS PENSAM A MOBILIDADE NA CIDADE</a:t>
            </a:r>
            <a:endParaRPr sz="36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1525800" y="4651125"/>
            <a:ext cx="6092400" cy="3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Évora, 30/10/2019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6095" y="1880175"/>
            <a:ext cx="3450106" cy="27709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6555050" y="4651125"/>
            <a:ext cx="24774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</a:rPr>
              <a:t>FIXECITY.NET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775" y="885525"/>
            <a:ext cx="8425825" cy="368047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/>
        </p:nvSpPr>
        <p:spPr>
          <a:xfrm>
            <a:off x="960125" y="4728275"/>
            <a:ext cx="65838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</a:rPr>
              <a:t>FIXECITY.NET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5" name="Google Shape;135;p23"/>
          <p:cNvSpPr txBox="1"/>
          <p:nvPr>
            <p:ph type="ctrTitle"/>
          </p:nvPr>
        </p:nvSpPr>
        <p:spPr>
          <a:xfrm>
            <a:off x="334325" y="1342150"/>
            <a:ext cx="2427900" cy="891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Gerir a mobilidade na cidade é gerir dois recursos sempre escassos: espaço e mobilidade</a:t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4150" y="782675"/>
            <a:ext cx="3168732" cy="410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1007" y="782675"/>
            <a:ext cx="2946318" cy="223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3075" y="919825"/>
            <a:ext cx="2688558" cy="410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850" y="919825"/>
            <a:ext cx="5248276" cy="304334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/>
          <p:nvPr/>
        </p:nvSpPr>
        <p:spPr>
          <a:xfrm>
            <a:off x="960125" y="4728275"/>
            <a:ext cx="65838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</a:rPr>
              <a:t>FIXECITY.NET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7000" y="733125"/>
            <a:ext cx="6140303" cy="410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>
            <p:ph type="ctrTitle"/>
          </p:nvPr>
        </p:nvSpPr>
        <p:spPr>
          <a:xfrm>
            <a:off x="118125" y="2737625"/>
            <a:ext cx="15939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O fixemóbil</a:t>
            </a:r>
            <a:endParaRPr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8" name="Google Shape;1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700" y="792025"/>
            <a:ext cx="7567650" cy="378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/>
          <p:nvPr/>
        </p:nvSpPr>
        <p:spPr>
          <a:xfrm>
            <a:off x="2374600" y="4638500"/>
            <a:ext cx="53748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FIXEMÓBIL - filminho de 15 segundos (entrega da “miúda”)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type="ctrTitle"/>
          </p:nvPr>
        </p:nvSpPr>
        <p:spPr>
          <a:xfrm>
            <a:off x="265800" y="304850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Plenário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5525"/>
            <a:ext cx="8704760" cy="410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425" y="782675"/>
            <a:ext cx="6152782" cy="410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4775" y="1167800"/>
            <a:ext cx="5183400" cy="341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9"/>
          <p:cNvSpPr txBox="1"/>
          <p:nvPr/>
        </p:nvSpPr>
        <p:spPr>
          <a:xfrm>
            <a:off x="42875" y="2721525"/>
            <a:ext cx="3772200" cy="18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3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Fernando Moital</a:t>
            </a:r>
            <a:r>
              <a:rPr lang="en-GB" sz="1200">
                <a:solidFill>
                  <a:schemeClr val="accent3"/>
                </a:solidFill>
              </a:rPr>
              <a:t> e Adérito Araújo (GARE) – Coordenação</a:t>
            </a:r>
            <a:endParaRPr sz="1200">
              <a:solidFill>
                <a:schemeClr val="accent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3"/>
                </a:solidFill>
              </a:rPr>
              <a:t>Margarida Santos (GARE) – Design</a:t>
            </a:r>
            <a:endParaRPr sz="1200">
              <a:solidFill>
                <a:schemeClr val="accent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3"/>
                </a:solidFill>
              </a:rPr>
              <a:t>Gladson Brabec – Monitorização da Qualidade do Ar</a:t>
            </a:r>
            <a:endParaRPr sz="1200">
              <a:solidFill>
                <a:schemeClr val="accent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3"/>
                </a:solidFill>
              </a:rPr>
              <a:t>PIM Teatro – FixeMobil</a:t>
            </a:r>
            <a:endParaRPr sz="1200">
              <a:solidFill>
                <a:schemeClr val="accent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3"/>
                </a:solidFill>
              </a:rPr>
              <a:t>Manuel Fontainhas – Ferros</a:t>
            </a:r>
            <a:endParaRPr sz="1200">
              <a:solidFill>
                <a:schemeClr val="accent3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accent3"/>
                </a:solidFill>
              </a:rPr>
              <a:t>Luis Farias – Impressão </a:t>
            </a:r>
            <a:endParaRPr sz="1100">
              <a:solidFill>
                <a:srgbClr val="555555"/>
              </a:solidFill>
              <a:highlight>
                <a:srgbClr val="FFFFFF"/>
              </a:highlight>
            </a:endParaRPr>
          </a:p>
        </p:txBody>
      </p:sp>
      <p:sp>
        <p:nvSpPr>
          <p:cNvPr id="179" name="Google Shape;179;p29"/>
          <p:cNvSpPr txBox="1"/>
          <p:nvPr/>
        </p:nvSpPr>
        <p:spPr>
          <a:xfrm>
            <a:off x="960125" y="4762575"/>
            <a:ext cx="65838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</a:rPr>
              <a:t>FIXECITY.NET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</a:t>
            </a: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vora 2.0 | Q</a:t>
            </a: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200" y="902650"/>
            <a:ext cx="7200900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960125" y="4728275"/>
            <a:ext cx="65838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</a:rPr>
              <a:t>FIXECITY.NET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500" y="733125"/>
            <a:ext cx="6583799" cy="387896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960125" y="4728275"/>
            <a:ext cx="65838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</a:rPr>
              <a:t>FIXECITY.NET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1300" y="806475"/>
            <a:ext cx="3942748" cy="41055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6583675" y="4754000"/>
            <a:ext cx="26403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</a:rPr>
              <a:t>FIXECITY.NET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774075"/>
            <a:ext cx="5095151" cy="391317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>
            <p:ph type="ctrTitle"/>
          </p:nvPr>
        </p:nvSpPr>
        <p:spPr>
          <a:xfrm>
            <a:off x="212425" y="2717500"/>
            <a:ext cx="2796600" cy="55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MESA DA MOBILIDADE</a:t>
            </a:r>
            <a:endParaRPr b="1"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1" name="Google Shape;91;p17"/>
          <p:cNvSpPr txBox="1"/>
          <p:nvPr/>
        </p:nvSpPr>
        <p:spPr>
          <a:xfrm>
            <a:off x="960125" y="4728275"/>
            <a:ext cx="65838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</a:rPr>
              <a:t>FIXECITY.NET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3500" y="911251"/>
            <a:ext cx="2758975" cy="15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3500" y="2687403"/>
            <a:ext cx="2758976" cy="182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325" y="911250"/>
            <a:ext cx="4938726" cy="3170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960125" y="4728275"/>
            <a:ext cx="65838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</a:rPr>
              <a:t>FIXECITY.NET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225" y="834075"/>
            <a:ext cx="6133449" cy="36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960125" y="4728275"/>
            <a:ext cx="65838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</a:rPr>
              <a:t>FIXECITY.NET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550" y="808375"/>
            <a:ext cx="5788651" cy="37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960125" y="4728275"/>
            <a:ext cx="65838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</a:rPr>
              <a:t>FIXECITY.NET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ctrTitle"/>
          </p:nvPr>
        </p:nvSpPr>
        <p:spPr>
          <a:xfrm>
            <a:off x="334325" y="253425"/>
            <a:ext cx="86124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Évora 2.0 | Quando As Crianças e os Jovens Pensam a Mobilidade na Cidade</a:t>
            </a:r>
            <a:endParaRPr b="1"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3124" y="774075"/>
            <a:ext cx="6626249" cy="387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>
            <p:ph type="ctrTitle"/>
          </p:nvPr>
        </p:nvSpPr>
        <p:spPr>
          <a:xfrm>
            <a:off x="118125" y="2737625"/>
            <a:ext cx="1593900" cy="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rPr>
              <a:t>EXPOSIÇAO</a:t>
            </a:r>
            <a:endParaRPr b="1" sz="1800">
              <a:solidFill>
                <a:srgbClr val="FFFFF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960125" y="4728275"/>
            <a:ext cx="6583800" cy="3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accent3"/>
                </a:solidFill>
              </a:rPr>
              <a:t>FIXECITY.NET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